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83A9"/>
    <a:srgbClr val="9933FF"/>
    <a:srgbClr val="CC66FF"/>
    <a:srgbClr val="21077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91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83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4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83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4407642" y="1386676"/>
            <a:ext cx="3279355" cy="3466678"/>
          </a:xfrm>
          <a:prstGeom prst="roundRect">
            <a:avLst/>
          </a:prstGeom>
          <a:solidFill>
            <a:srgbClr val="000000"/>
          </a:solidFill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60648" y="1907741"/>
            <a:ext cx="277334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</a:rPr>
              <a:t>10422 </a:t>
            </a:r>
          </a:p>
          <a:p>
            <a:pPr algn="ctr"/>
            <a:r>
              <a:rPr lang="ko-KR" altLang="en-US" sz="5400" dirty="0" err="1" smtClean="0">
                <a:solidFill>
                  <a:schemeClr val="bg1"/>
                </a:solidFill>
              </a:rPr>
              <a:t>정윤하</a:t>
            </a:r>
            <a:endParaRPr lang="en-US" altLang="ko-KR" sz="54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SunrinTon</a:t>
            </a:r>
            <a:endParaRPr lang="en-US" altLang="ko-KR" sz="4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1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89680" y="2230734"/>
            <a:ext cx="4707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altLang="ko-KR" sz="3000" dirty="0" smtClean="0">
                <a:solidFill>
                  <a:schemeClr val="bg1"/>
                </a:solidFill>
              </a:rPr>
              <a:t>html </a:t>
            </a:r>
            <a:r>
              <a:rPr lang="ko-KR" altLang="en-US" sz="3000" dirty="0" smtClean="0">
                <a:solidFill>
                  <a:schemeClr val="bg1"/>
                </a:solidFill>
              </a:rPr>
              <a:t>웹게임</a:t>
            </a:r>
            <a:endParaRPr lang="en-US" altLang="ko-KR" sz="3000" dirty="0" smtClean="0">
              <a:solidFill>
                <a:schemeClr val="bg1"/>
              </a:solidFill>
            </a:endParaRPr>
          </a:p>
          <a:p>
            <a:pPr marL="514350" indent="-514350"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altLang="ko-KR" sz="3000" dirty="0" smtClean="0">
                <a:solidFill>
                  <a:schemeClr val="bg1"/>
                </a:solidFill>
              </a:rPr>
              <a:t>2048</a:t>
            </a:r>
            <a:r>
              <a:rPr lang="ko-KR" altLang="en-US" sz="3000" dirty="0" smtClean="0">
                <a:solidFill>
                  <a:schemeClr val="bg1"/>
                </a:solidFill>
              </a:rPr>
              <a:t>게임</a:t>
            </a:r>
            <a:endParaRPr lang="en-US" altLang="ko-KR" sz="300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SzPct val="100000"/>
            </a:pPr>
            <a:r>
              <a:rPr lang="en-US" altLang="ko-KR" sz="3000" dirty="0" smtClean="0">
                <a:solidFill>
                  <a:schemeClr val="bg1"/>
                </a:solidFill>
              </a:rPr>
              <a:t>3. </a:t>
            </a:r>
            <a:r>
              <a:rPr lang="ko-KR" altLang="en-US" sz="3000" dirty="0" err="1" smtClean="0">
                <a:solidFill>
                  <a:schemeClr val="bg1"/>
                </a:solidFill>
              </a:rPr>
              <a:t>단일리스트</a:t>
            </a:r>
            <a:endParaRPr lang="en-US" altLang="ko-KR" sz="3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SzPct val="100000"/>
              <a:buFont typeface="+mj-lt"/>
              <a:buAutoNum type="arabicPeriod"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089680" y="523686"/>
            <a:ext cx="4240402" cy="1138980"/>
          </a:xfrm>
          <a:prstGeom prst="roundRect">
            <a:avLst/>
          </a:prstGeom>
          <a:solidFill>
            <a:srgbClr val="000000"/>
          </a:solidFill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/>
              <a:t>목차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26532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089680" y="523686"/>
            <a:ext cx="4240402" cy="1138980"/>
          </a:xfrm>
          <a:prstGeom prst="roundRect">
            <a:avLst/>
          </a:prstGeom>
          <a:solidFill>
            <a:srgbClr val="000000"/>
          </a:solidFill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/>
              <a:t>웹게임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092"/>
          <a:stretch/>
        </p:blipFill>
        <p:spPr>
          <a:xfrm>
            <a:off x="1474700" y="2080849"/>
            <a:ext cx="6373063" cy="4038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30420" y="3809999"/>
            <a:ext cx="3661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계단을 올라가는 방식은 랜덤으로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생성되는 </a:t>
            </a:r>
            <a:r>
              <a:rPr lang="ko-KR" altLang="en-US" dirty="0" err="1" smtClean="0">
                <a:solidFill>
                  <a:schemeClr val="bg1"/>
                </a:solidFill>
              </a:rPr>
              <a:t>방향사진에</a:t>
            </a:r>
            <a:r>
              <a:rPr lang="ko-KR" altLang="en-US" dirty="0" smtClean="0">
                <a:solidFill>
                  <a:schemeClr val="bg1"/>
                </a:solidFill>
              </a:rPr>
              <a:t> 맞게 키를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눌러 올라갑니다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0419" y="2461846"/>
            <a:ext cx="3487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html, </a:t>
            </a:r>
            <a:r>
              <a:rPr lang="en-US" altLang="ko-KR" dirty="0" err="1" smtClean="0">
                <a:solidFill>
                  <a:schemeClr val="bg1"/>
                </a:solidFill>
              </a:rPr>
              <a:t>css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javascript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만든게임으로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계단에 생성되는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메테오와</a:t>
            </a:r>
            <a:r>
              <a:rPr lang="ko-KR" altLang="en-US" dirty="0" smtClean="0">
                <a:solidFill>
                  <a:schemeClr val="bg1"/>
                </a:solidFill>
              </a:rPr>
              <a:t> 쥐덫을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피하여 점수를 올리는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게임입니다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060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089680" y="523686"/>
            <a:ext cx="4240402" cy="1138980"/>
          </a:xfrm>
          <a:prstGeom prst="roundRect">
            <a:avLst/>
          </a:prstGeom>
          <a:solidFill>
            <a:srgbClr val="000000"/>
          </a:solidFill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/>
              <a:t>웹게임</a:t>
            </a:r>
            <a:endParaRPr lang="ko-KR" altLang="en-US" sz="4800" dirty="0"/>
          </a:p>
        </p:txBody>
      </p:sp>
      <p:pic>
        <p:nvPicPr>
          <p:cNvPr id="2" name="bandicam 2019-06-21 20-20-39-6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4411" y="1947865"/>
            <a:ext cx="9510939" cy="46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3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089680" y="523686"/>
            <a:ext cx="4240402" cy="1138980"/>
          </a:xfrm>
          <a:prstGeom prst="roundRect">
            <a:avLst/>
          </a:prstGeom>
          <a:solidFill>
            <a:srgbClr val="000000"/>
          </a:solidFill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2048</a:t>
            </a:r>
            <a:r>
              <a:rPr lang="ko-KR" altLang="en-US" sz="4800" dirty="0" smtClean="0"/>
              <a:t>게임</a:t>
            </a:r>
            <a:endParaRPr lang="ko-KR" alt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8530419" y="2461846"/>
            <a:ext cx="3487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</a:t>
            </a:r>
            <a:r>
              <a:rPr lang="ko-KR" altLang="en-US" dirty="0" smtClean="0">
                <a:solidFill>
                  <a:schemeClr val="bg1"/>
                </a:solidFill>
              </a:rPr>
              <a:t>언어로 만든 게임으로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같은 </a:t>
            </a:r>
            <a:r>
              <a:rPr lang="ko-KR" altLang="en-US" dirty="0" err="1" smtClean="0">
                <a:solidFill>
                  <a:schemeClr val="bg1"/>
                </a:solidFill>
              </a:rPr>
              <a:t>숫자끼리</a:t>
            </a:r>
            <a:r>
              <a:rPr lang="ko-KR" altLang="en-US" dirty="0" smtClean="0">
                <a:solidFill>
                  <a:schemeClr val="bg1"/>
                </a:solidFill>
              </a:rPr>
              <a:t> 더해 </a:t>
            </a:r>
            <a:r>
              <a:rPr lang="en-US" altLang="ko-KR" dirty="0" smtClean="0">
                <a:solidFill>
                  <a:schemeClr val="bg1"/>
                </a:solidFill>
              </a:rPr>
              <a:t>2048</a:t>
            </a:r>
            <a:r>
              <a:rPr lang="ko-KR" altLang="en-US" dirty="0" smtClean="0">
                <a:solidFill>
                  <a:schemeClr val="bg1"/>
                </a:solidFill>
              </a:rPr>
              <a:t>를 만들면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클리어</a:t>
            </a:r>
            <a:r>
              <a:rPr lang="ko-KR" altLang="en-US" dirty="0" smtClean="0">
                <a:solidFill>
                  <a:schemeClr val="bg1"/>
                </a:solidFill>
              </a:rPr>
              <a:t> 하는 게임입니다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-160" t="9420" r="3485" b="1019"/>
          <a:stretch/>
        </p:blipFill>
        <p:spPr>
          <a:xfrm>
            <a:off x="2225027" y="2130250"/>
            <a:ext cx="6105055" cy="35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6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089680" y="523686"/>
            <a:ext cx="4240402" cy="1138980"/>
          </a:xfrm>
          <a:prstGeom prst="roundRect">
            <a:avLst/>
          </a:prstGeom>
          <a:solidFill>
            <a:srgbClr val="000000"/>
          </a:solidFill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2048</a:t>
            </a:r>
            <a:r>
              <a:rPr lang="ko-KR" altLang="en-US" sz="4800" dirty="0" smtClean="0"/>
              <a:t>게임</a:t>
            </a:r>
            <a:endParaRPr lang="ko-KR" altLang="en-US" sz="4800" dirty="0"/>
          </a:p>
        </p:txBody>
      </p:sp>
      <p:pic>
        <p:nvPicPr>
          <p:cNvPr id="3" name="bandicam 2019-06-21 21-52-07-48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3424" y="2556296"/>
            <a:ext cx="9112913" cy="315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4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-999612" y="1261904"/>
            <a:ext cx="14680246" cy="3943142"/>
          </a:xfrm>
          <a:prstGeom prst="roundRect">
            <a:avLst/>
          </a:prstGeom>
          <a:solidFill>
            <a:srgbClr val="000000"/>
          </a:solidFill>
          <a:ln w="76200">
            <a:solidFill>
              <a:srgbClr val="CC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Thank you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6069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62</Words>
  <Application>Microsoft Office PowerPoint</Application>
  <PresentationFormat>와이드스크린</PresentationFormat>
  <Paragraphs>20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somin jung</dc:creator>
  <cp:lastModifiedBy>somin jung</cp:lastModifiedBy>
  <cp:revision>18</cp:revision>
  <dcterms:created xsi:type="dcterms:W3CDTF">2019-06-21T07:38:24Z</dcterms:created>
  <dcterms:modified xsi:type="dcterms:W3CDTF">2019-06-21T14:15:32Z</dcterms:modified>
</cp:coreProperties>
</file>